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5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7" Type="http://schemas.openxmlformats.org/officeDocument/2006/relationships/slide" Target="slides/slide6.xml"/><Relationship Id="rId16" Type="http://schemas.openxmlformats.org/officeDocument/2006/relationships/presProps" Target="presProps.xml"/><Relationship Id="rId2" Type="http://schemas.openxmlformats.org/officeDocument/2006/relationships/slide" Target="slides/slide1.xml"/><Relationship Id="rId20" Type="http://schemas.openxmlformats.org/officeDocument/2006/relationships/customXml" Target="../customXml/item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printerSettings" Target="printerSettings/printerSettings1.bin"/><Relationship Id="rId5" Type="http://schemas.openxmlformats.org/officeDocument/2006/relationships/slide" Target="slides/slide4.xml"/><Relationship Id="rId19" Type="http://schemas.openxmlformats.org/officeDocument/2006/relationships/tableStyles" Target="tableStyles.xml"/><Relationship Id="rId10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0A3CF-D816-7346-AE8D-47901F415459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82312-0427-2641-BBA8-4A9687B2D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3D872-F41F-2044-8AE3-C480EB55B7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1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2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4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3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0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8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3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7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D4A84-8ADE-DF44-85DA-E62FECAAE02E}" type="datetimeFigureOut">
              <a:rPr lang="en-US" smtClean="0"/>
              <a:t>7/19/16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3F2E2-2716-5F44-8B9A-467BF2BAD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0057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Education of the Whole Child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1465"/>
            <a:ext cx="6400800" cy="1752600"/>
          </a:xfrm>
        </p:spPr>
        <p:txBody>
          <a:bodyPr/>
          <a:lstStyle/>
          <a:p>
            <a:r>
              <a:rPr lang="en-US" dirty="0" smtClean="0"/>
              <a:t>Caitlin </a:t>
            </a:r>
            <a:r>
              <a:rPr lang="en-US" dirty="0" err="1" smtClean="0"/>
              <a:t>McMunn</a:t>
            </a:r>
            <a:r>
              <a:rPr lang="en-US" dirty="0" smtClean="0"/>
              <a:t> Dooley, Ph.D.</a:t>
            </a:r>
          </a:p>
          <a:p>
            <a:r>
              <a:rPr lang="en-US" dirty="0" smtClean="0"/>
              <a:t>Susan Adams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2085"/>
            <a:ext cx="6107936" cy="32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7-19 at 9.1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6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stem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Save the Dates!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24, 10-1 face to face (lunch provided)</a:t>
            </a:r>
          </a:p>
          <a:p>
            <a:r>
              <a:rPr lang="en-US" dirty="0"/>
              <a:t>Sept 14, 10-1 face to face (lunch provided)</a:t>
            </a:r>
          </a:p>
          <a:p>
            <a:r>
              <a:rPr lang="en-US" dirty="0"/>
              <a:t>October 19, 10:30-12  online</a:t>
            </a:r>
          </a:p>
          <a:p>
            <a:r>
              <a:rPr lang="en-US" dirty="0"/>
              <a:t>Nov. 9, 10-1 face to face (lunch provided)</a:t>
            </a:r>
          </a:p>
        </p:txBody>
      </p:sp>
    </p:spTree>
    <p:extLst>
      <p:ext uri="{BB962C8B-B14F-4D97-AF65-F5344CB8AC3E}">
        <p14:creationId xmlns:p14="http://schemas.microsoft.com/office/powerpoint/2010/main" val="91961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Title IV Part A Student Support and Academic Enrichment (SSAE) grants</a:t>
            </a:r>
          </a:p>
          <a:p>
            <a:r>
              <a:rPr lang="en-US" dirty="0" smtClean="0"/>
              <a:t>Title IV Part F National Activities</a:t>
            </a:r>
          </a:p>
          <a:p>
            <a:r>
              <a:rPr lang="en-US" dirty="0" smtClean="0"/>
              <a:t>Title IX Preschool Development Grants</a:t>
            </a:r>
          </a:p>
          <a:p>
            <a:r>
              <a:rPr lang="en-US" dirty="0" smtClean="0"/>
              <a:t>Literacy Education for All, Results for the Nation (LEARN)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9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0364"/>
            <a:ext cx="8229600" cy="19602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Title IV Part A</a:t>
            </a:r>
            <a:br>
              <a:rPr lang="en-US" b="1" dirty="0" smtClean="0"/>
            </a:br>
            <a:r>
              <a:rPr lang="en-US" b="1" dirty="0" smtClean="0"/>
              <a:t>Student Support and Academic Enrichment (SSAE)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1818"/>
            <a:ext cx="8229600" cy="3124345"/>
          </a:xfrm>
        </p:spPr>
        <p:txBody>
          <a:bodyPr/>
          <a:lstStyle/>
          <a:p>
            <a:r>
              <a:rPr lang="en-US" dirty="0" smtClean="0"/>
              <a:t>Provide students with a well-rounded education (STEM, civics, IB/AP, health and PE)</a:t>
            </a:r>
          </a:p>
          <a:p>
            <a:r>
              <a:rPr lang="en-US" dirty="0" smtClean="0"/>
              <a:t>Supporting safe and healthy students</a:t>
            </a:r>
          </a:p>
          <a:p>
            <a:r>
              <a:rPr lang="en-US" dirty="0" smtClean="0"/>
              <a:t>Supporting effective use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2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0364"/>
            <a:ext cx="8229600" cy="19602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Title IV Part A</a:t>
            </a:r>
            <a:br>
              <a:rPr lang="en-US" b="1" dirty="0" smtClean="0"/>
            </a:br>
            <a:r>
              <a:rPr lang="en-US" b="1" dirty="0" smtClean="0"/>
              <a:t>Student Support and Academic Enrichment (SSAE)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1818"/>
            <a:ext cx="8229600" cy="3124345"/>
          </a:xfrm>
        </p:spPr>
        <p:txBody>
          <a:bodyPr/>
          <a:lstStyle/>
          <a:p>
            <a:r>
              <a:rPr lang="en-US" dirty="0" smtClean="0"/>
              <a:t>Block grant</a:t>
            </a:r>
          </a:p>
          <a:p>
            <a:r>
              <a:rPr lang="en-US" dirty="0" smtClean="0"/>
              <a:t>Distribution of funds based on Title 1 allocations</a:t>
            </a:r>
          </a:p>
          <a:p>
            <a:r>
              <a:rPr lang="en-US" dirty="0" smtClean="0"/>
              <a:t>Budget negotiations underway (Anyone’s guess: $1.65 billion to $400 million…)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6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(American History and Civics)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Presidential and Congressional Academies</a:t>
            </a:r>
          </a:p>
          <a:p>
            <a:r>
              <a:rPr lang="en-US" dirty="0" smtClean="0"/>
              <a:t>Awarded to non-profits, research centers, museums, libraries, and institutes of higher education</a:t>
            </a:r>
          </a:p>
          <a:p>
            <a:r>
              <a:rPr lang="en-US" dirty="0" smtClean="0"/>
              <a:t>Award for outstanding students of American history and civics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0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Title IV Part F National Activities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Competitive grant</a:t>
            </a:r>
          </a:p>
          <a:p>
            <a:pPr algn="r"/>
            <a:r>
              <a:rPr lang="en-US" dirty="0" smtClean="0"/>
              <a:t>Grants for education innovation and research </a:t>
            </a:r>
          </a:p>
          <a:p>
            <a:pPr lvl="1"/>
            <a:r>
              <a:rPr lang="en-US" dirty="0" smtClean="0"/>
              <a:t>“fund development, implementation, and feasibility of testing of a program, which prior research suggests has promise, for the purposes of determining whether the program can successfully improve” learning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3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Title IX Preschool Development Grants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Continuation of current program</a:t>
            </a:r>
          </a:p>
          <a:p>
            <a:r>
              <a:rPr lang="en-US" dirty="0" smtClean="0"/>
              <a:t>Competitive grant</a:t>
            </a:r>
          </a:p>
          <a:p>
            <a:r>
              <a:rPr lang="en-US" dirty="0" smtClean="0"/>
              <a:t>Enhance preschool infrastructure to enable delivery of high-quality preschool programs in targeted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9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Literacy Education for All, Results for the Nation (LEARN) 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take the shape of the current Striving Readers Comprehensive Literacy (SRCL) grant with few changes</a:t>
            </a:r>
          </a:p>
          <a:p>
            <a:r>
              <a:rPr lang="en-US" dirty="0" smtClean="0"/>
              <a:t>Competitive grant</a:t>
            </a:r>
          </a:p>
          <a:p>
            <a:r>
              <a:rPr lang="en-US" dirty="0" smtClean="0"/>
              <a:t>Georgia will compete</a:t>
            </a:r>
          </a:p>
          <a:p>
            <a:r>
              <a:rPr lang="en-US" dirty="0" smtClean="0"/>
              <a:t>Allocation is under negotiation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4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Charge for our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 guiding principles without knowing what the Request for Proposals (</a:t>
            </a:r>
            <a:r>
              <a:rPr lang="en-US" dirty="0" err="1" smtClean="0"/>
              <a:t>rfp</a:t>
            </a:r>
            <a:r>
              <a:rPr lang="en-US" dirty="0" smtClean="0"/>
              <a:t>) will look  like</a:t>
            </a:r>
          </a:p>
          <a:p>
            <a:r>
              <a:rPr lang="en-US" dirty="0" smtClean="0"/>
              <a:t>“Offering a holistic education for each and every child in the state”</a:t>
            </a:r>
          </a:p>
          <a:p>
            <a:r>
              <a:rPr lang="en-US" dirty="0" smtClean="0"/>
              <a:t>Think </a:t>
            </a:r>
            <a:r>
              <a:rPr lang="en-US" sz="5400" b="1" dirty="0" smtClean="0">
                <a:solidFill>
                  <a:srgbClr val="008000"/>
                </a:solidFill>
              </a:rPr>
              <a:t>BIG!</a:t>
            </a:r>
            <a:endParaRPr lang="en-US" sz="5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age_x0020_Group xmlns="8dbbd17f-811b-47d4-a864-375bfe9777a3" xsi:nil="true"/>
    <Page_x0020_SubHeader xmlns="8dbbd17f-811b-47d4-a864-375bfe9777a3" xsi:nil="true"/>
    <PublishingExpirationDate xmlns="http://schemas.microsoft.com/sharepoint/v3" xsi:nil="true"/>
    <PublishingStartDate xmlns="http://schemas.microsoft.com/sharepoint/v3" xsi:nil="true"/>
    <Page xmlns="8dbbd17f-811b-47d4-a864-375bfe9777a3" xsi:nil="true"/>
    <Date xmlns="8dbbd17f-811b-47d4-a864-375bfe9777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2BE4F87262645ABAA25C7F58292F1" ma:contentTypeVersion="5" ma:contentTypeDescription="Create a new document." ma:contentTypeScope="" ma:versionID="c6eefc3ab9c58fecd4173aae0aba44f4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8dbbd17f-811b-47d4-a864-375bfe9777a3" targetNamespace="http://schemas.microsoft.com/office/2006/metadata/properties" ma:root="true" ma:fieldsID="5f393b854ea7821607682a0f21d07273" ns1:_="" ns2:_="" ns3:_="">
    <xsd:import namespace="http://schemas.microsoft.com/sharepoint/v3"/>
    <xsd:import namespace="1d496aed-39d0-4758-b3cf-4e4773287716"/>
    <xsd:import namespace="8dbbd17f-811b-47d4-a864-375bfe9777a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3:Page_x0020_Group" minOccurs="0"/>
                <xsd:element ref="ns3:Page" minOccurs="0"/>
                <xsd:element ref="ns3:Page_x0020_SubHeader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internalName="PublishingStartDate">
      <xsd:simpleType>
        <xsd:restriction base="dms:Unknown"/>
      </xsd:simpleType>
    </xsd:element>
    <xsd:element name="PublishingExpirationDate" ma:index="11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bd17f-811b-47d4-a864-375bfe9777a3" elementFormDefault="qualified">
    <xsd:import namespace="http://schemas.microsoft.com/office/2006/documentManagement/types"/>
    <xsd:import namespace="http://schemas.microsoft.com/office/infopath/2007/PartnerControls"/>
    <xsd:element name="Page_x0020_Group" ma:index="12" nillable="true" ma:displayName="Page Group" ma:list="{3369e82d-4d80-4f4b-ace1-2b831ace3e84}" ma:internalName="Page_x0020_Group" ma:showField="Title" ma:web="c9d2b927-7ae7-4eec-8be3-04f354ea0765">
      <xsd:simpleType>
        <xsd:restriction base="dms:Lookup"/>
      </xsd:simpleType>
    </xsd:element>
    <xsd:element name="Page" ma:index="13" nillable="true" ma:displayName="Page" ma:list="{3369e82d-4d80-4f4b-ace1-2b831ace3e84}" ma:internalName="Page" ma:web="c9d2b927-7ae7-4eec-8be3-04f354ea0765">
      <xsd:simpleType>
        <xsd:restriction base="dms:Lookup"/>
      </xsd:simpleType>
    </xsd:element>
    <xsd:element name="Page_x0020_SubHeader" ma:index="14" nillable="true" ma:displayName="Page SubHeader" ma:internalName="Page_x0020_SubHeader">
      <xsd:simpleType>
        <xsd:restriction base="dms:Text"/>
      </xsd:simpleType>
    </xsd:element>
    <xsd:element name="Date" ma:index="15" nillable="true" ma:displayName="Date" ma:format="DateOnly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134DFA-6227-43B0-B01D-F3D5AC3F3362}"/>
</file>

<file path=customXml/itemProps2.xml><?xml version="1.0" encoding="utf-8"?>
<ds:datastoreItem xmlns:ds="http://schemas.openxmlformats.org/officeDocument/2006/customXml" ds:itemID="{236F5243-7302-43B7-9F33-2006AB8361FC}"/>
</file>

<file path=customXml/itemProps3.xml><?xml version="1.0" encoding="utf-8"?>
<ds:datastoreItem xmlns:ds="http://schemas.openxmlformats.org/officeDocument/2006/customXml" ds:itemID="{8F48ED58-7E90-490C-8E9D-66F6CFC2585B}"/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339</Words>
  <Application>Microsoft Macintosh PowerPoint</Application>
  <PresentationFormat>On-screen Show (4:3)</PresentationFormat>
  <Paragraphs>44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  Education of the Whole Child</vt:lpstr>
      <vt:lpstr>Scope </vt:lpstr>
      <vt:lpstr>Title IV Part A Student Support and Academic Enrichment (SSAE) </vt:lpstr>
      <vt:lpstr>Title IV Part A Student Support and Academic Enrichment (SSAE) </vt:lpstr>
      <vt:lpstr>(American History and Civics)</vt:lpstr>
      <vt:lpstr>Title IV Part F National Activities</vt:lpstr>
      <vt:lpstr>Title IX Preschool Development Grants</vt:lpstr>
      <vt:lpstr>Literacy Education for All, Results for the Nation (LEARN) Act</vt:lpstr>
      <vt:lpstr>Unique Charge for our Committee</vt:lpstr>
      <vt:lpstr>PowerPoint Presentation</vt:lpstr>
      <vt:lpstr>PowerPoint Presentation</vt:lpstr>
      <vt:lpstr>Save the Dates!</vt:lpstr>
    </vt:vector>
  </TitlesOfParts>
  <Company>GADOE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Catlin Dooley</dc:creator>
  <cp:lastModifiedBy>Catlin Dooley</cp:lastModifiedBy>
  <cp:revision>7</cp:revision>
  <dcterms:created xsi:type="dcterms:W3CDTF">2016-07-19T12:45:45Z</dcterms:created>
  <dcterms:modified xsi:type="dcterms:W3CDTF">2016-07-19T13:22:25Z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0x010100E5A2BE4F87262645ABAA25C7F58292F1</vt:lpwstr>
  </property>
</Properties>
</file>